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30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BC1B0-8D5D-453D-AC40-6C7A15580D6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5D56-0E91-41B3-9930-D8341226D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3597-C2B9-4331-B217-CC1CEEF5335D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1C49-45A2-450B-8B37-ADA9A4B90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E6BB-AF91-43AA-A59B-90455C80EB1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993C-5315-4CD0-8175-17DBF5173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F482-FA5A-4E17-9270-9D2CED4DFCF4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E6BF-B021-4F33-AEB6-AA0544148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1ABD1-27D6-4BF6-AF2B-6FEB370F4D1E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4051-2CDE-4577-8716-02D87EC52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1B07-317D-4A81-89DB-C81F40F92BA3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345E-1011-4072-976B-9D51280F0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1C1A-D9FE-4A35-967D-69A963284691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72D2-A42E-4A3C-827E-69F2E8AAE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A088-56F1-47B2-AE8F-7C8025B317BE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4250-FBE8-449F-A7C9-ADE65F1A5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9861-46DD-4C44-AF4B-779CDFA5D941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C34B-5F34-4C2A-99E1-64CD728F4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4272-3BE9-427F-80E1-0B405013744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372D-E930-4BCB-8B70-03AC3A07B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8E7E-704D-4E5C-9EB8-57AFD243935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A81C-9D45-44BA-9082-87799ECB5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69A66-26E1-4023-B08B-9565776C7BFE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3C20A8-02C6-465A-9254-BEDE56A50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Users\Гуреева_КИ\Documents\теле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3913" y="5897563"/>
            <a:ext cx="6778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3" descr="C:\Users\МалиничевНА\Desktop\картинки\x_b4035f33.jpg"/>
          <p:cNvPicPr>
            <a:picLocks noChangeAspect="1" noChangeArrowheads="1"/>
          </p:cNvPicPr>
          <p:nvPr/>
        </p:nvPicPr>
        <p:blipFill>
          <a:blip r:embed="rId3"/>
          <a:srcRect b="12338"/>
          <a:stretch>
            <a:fillRect/>
          </a:stretch>
        </p:blipFill>
        <p:spPr bwMode="auto">
          <a:xfrm>
            <a:off x="3132138" y="5351463"/>
            <a:ext cx="21209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716463" y="665163"/>
            <a:ext cx="4292600" cy="4459287"/>
          </a:xfrm>
          <a:ln w="38100">
            <a:solidFill>
              <a:srgbClr val="00B050"/>
            </a:solidFill>
          </a:ln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ВИДЫ РАБОТ ПРИ КАПИТАЛЬНОМ РЕМОНТЕ ДОМА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ремонт внутридомовых инженерных систем электро-, тепло-, газо-, водоснабжения, водоотведения;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ремонт или замену лифтового оборудования, признанного непригодным для эксплуатации, ремонт лифтовых шахт;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ремонт крыши;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ремонт подвальных помещений, относящихся к общему имуществу в многоквартирном доме;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ремонт фасада;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ремонт фундамента многоквартирного дома;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ремонт внутридомовой системы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ДУиППА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 пожарного водопровода;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ремонт или замена мусоропровода;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ремонт или замена внутреннего водостока;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разработка и проведение экспертизы проектной документации, осуществление строительного контроля, проведение оценки соответствия лифтов требованиям технического регламента.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Заголовок 4"/>
          <p:cNvSpPr>
            <a:spLocks noGrp="1"/>
          </p:cNvSpPr>
          <p:nvPr>
            <p:ph type="title"/>
          </p:nvPr>
        </p:nvSpPr>
        <p:spPr>
          <a:xfrm>
            <a:off x="528638" y="0"/>
            <a:ext cx="8229600" cy="647700"/>
          </a:xfrm>
        </p:spPr>
        <p:txBody>
          <a:bodyPr/>
          <a:lstStyle/>
          <a:p>
            <a:pPr eaLnBrk="1" hangingPunct="1"/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ОБЪЯВЛЕНИЕ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УВАЖАЕМЫЕ СОБСТВЕННИКИ ПОМЕЩЕНИЙ!</a:t>
            </a: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107950" y="671513"/>
            <a:ext cx="4535488" cy="6186487"/>
          </a:xfrm>
          <a:prstGeom prst="rect">
            <a:avLst/>
          </a:prstGeom>
          <a:ln w="38100">
            <a:solidFill>
              <a:srgbClr val="C00000"/>
            </a:solidFill>
            <a:prstDash val="solid"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 Москве утверждена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региональная программа капитального ремонта общего имущества в многоквартирных домах на территории города Москвы на 2015-2044 годы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Правительства Москвы от 29.12.2014 № 832-ПП «О региональной программе капитального ремонта общего имущества в многоквартирных домах на территории города Москвы»).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 июня 2015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собственники помещений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один из способов накопления средств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формируемых за счет взносов на проведение капитального ремонта: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взносов на капитальный ремонт на счет регионального оператора;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на капитальный ремонт на специальный счет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уплате взносов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у собственников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жилых и нежилых помещений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течении 6 месяцев после принятия региональной программы капитального ремонта, т.е. начало платежей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июля 2015 года.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капитальный ремонт в городе Москве установлен в размере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руб. на 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площади помещения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Box 13"/>
          <p:cNvSpPr txBox="1">
            <a:spLocks noChangeArrowheads="1"/>
          </p:cNvSpPr>
          <p:nvPr/>
        </p:nvSpPr>
        <p:spPr bwMode="auto">
          <a:xfrm>
            <a:off x="7380288" y="6537325"/>
            <a:ext cx="1639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Управа района</a:t>
            </a:r>
          </a:p>
        </p:txBody>
      </p:sp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4716463" y="5145088"/>
            <a:ext cx="4248150" cy="1712912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 b="1">
                <a:latin typeface="Times New Roman" pitchFamily="18" charset="0"/>
                <a:cs typeface="Times New Roman" pitchFamily="18" charset="0"/>
              </a:rPr>
              <a:t>Более подробную информацию и помощь 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в проведении общих собраний </a:t>
            </a:r>
            <a:r>
              <a:rPr lang="ru-RU" sz="1000" b="1">
                <a:latin typeface="Times New Roman" pitchFamily="18" charset="0"/>
                <a:cs typeface="Times New Roman" pitchFamily="18" charset="0"/>
              </a:rPr>
              <a:t>Вы можете получить методических кабинетах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 по адресам: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Управа района – ул. Маршала Катукова, д.19, корп.1, тел. (495) 756-21-21;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ГБУ «Жилищник района» - ул. Маршала Катукова, д.9, корп.3, тел. (495) 756-07-97;</a:t>
            </a:r>
          </a:p>
          <a:p>
            <a:pPr algn="just">
              <a:buFont typeface="Wingdings" pitchFamily="2" charset="2"/>
              <a:buChar char="q"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ГКУ «ИС района Строгино» - ул. Таврдовского, д. 23, корп.3, тел. (495) 757-51-46</a:t>
            </a:r>
          </a:p>
          <a:p>
            <a:pPr algn="just">
              <a:buFont typeface="Wingdings" pitchFamily="2" charset="2"/>
              <a:buChar char="q"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270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ОБЪЯВЛЕНИЕ УВАЖАЕМЫЕ СОБСТВЕННИКИ ПОМЕЩЕНИЙ!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СОБСТВЕННИКИ ПОМЕЩЕНИЙ!</dc:title>
  <dc:creator>Гуреева Кристина Ивановна</dc:creator>
  <cp:lastModifiedBy>Елена</cp:lastModifiedBy>
  <cp:revision>14</cp:revision>
  <cp:lastPrinted>2015-03-13T16:27:53Z</cp:lastPrinted>
  <dcterms:created xsi:type="dcterms:W3CDTF">2015-03-13T11:55:50Z</dcterms:created>
  <dcterms:modified xsi:type="dcterms:W3CDTF">2015-03-16T16:38:42Z</dcterms:modified>
</cp:coreProperties>
</file>